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E18"/>
    <a:srgbClr val="2F3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741C-7D11-4053-AAD2-9BA3032F3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5CA9F-B1C6-4E03-94F4-BD9A1AEE7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C2F33-1438-47C2-8FDB-CABF4371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1378-CA06-41A5-8CB3-91C35B15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0964-8249-4222-BDE2-E4067CCF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FE03-51C3-44C6-8F75-A23616B7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598E8-AE4C-4069-BB2B-56DF1D6A1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F6030-8183-494D-958E-11B8E0D5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00FEC-0DFC-461A-B58D-2CED704E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BF0B2-618C-4E01-AB33-AE952DE3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3DFF5-28A1-4400-8A46-A3C83E157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3D512-93B9-49FA-8428-61A5D1E7A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3C4F4-5F0D-482C-81BB-5863302F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81AC0-A2C1-499E-BB27-508FCA9E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80C05-7303-475E-AAAF-52EB22B2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D6BC-5961-4D1D-90B4-B069D90C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2C5A3-A7D1-44A6-A27D-CEA5D971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69AD4-17F7-404F-8B81-C0979CE6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4C92-B153-4E3F-BE6F-19E13E91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9952-653E-4C26-BD3D-38E703D0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BED2-FD2A-4EF1-952C-3BB84994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3FA7F-3E88-44AC-94B7-CD44A858B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51A3-291F-463D-A677-F312D04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31EEC-0D09-4878-9010-0EC4B206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AEAC-8F13-48EE-85DE-55B49FC3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0681-CB0B-42C0-ABCC-7C2C2FED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9428-5C40-42D6-A508-715F30C21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A95EC-8588-4322-B932-23DCF0F16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47F65-AAE6-431E-97F3-D128DBC8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25E66-A3E0-4DF2-B52B-28D7F6F8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94B99-5F2F-45E4-96AB-6080CFDF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E855-2BFD-4B01-BC4C-08DE6E7D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1318A-29B5-4D9F-A4F6-3A2F71491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30D7F-AF41-4ADD-A264-6DCE94043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D86C1-9CB7-4DAE-B28A-F7864BCE8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50D8A-5DD2-4B6F-8047-25C88333B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CC6D1-A8A9-4D1C-B18D-AE5DF7A4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7AC27-55E1-49DB-B5B4-879CE320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97B55-4935-417C-B3D1-58F3001C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19F6-F4C2-4260-B028-5D9EC739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A3B4A-7342-4287-967F-5CDA0E80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A9775-5BD3-4A01-8F3B-9CD4B20F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8F416-73CB-4761-A8B3-021DEF4A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F9762-B668-42C1-9193-88C657E2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B95A3-327D-4DFD-B9AA-5F1C616D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159B5-B308-4256-B890-B7BD80A4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1BDB-A48A-4068-BA29-67B68240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AE46-0887-43B6-A3F8-27C53F819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109EB-4BD6-4557-B053-6C413D36A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0D014-16A5-40F3-BBB2-5C66E356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BFB5E-B383-4DCA-B533-41A942C1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73B5A-1B58-4DF6-9919-1854016A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817E-D0C0-4582-9812-9C7982EF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C5699-EB26-44F4-BDE3-65CFC8079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F627E-4639-4C58-9659-244831F1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1C48E-C0CC-4EA1-A9A4-EE84D04C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BE160-7A8A-43B7-A053-C67EE9A4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DCDEA-8051-491A-97A9-56C484C2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102E1-B42D-4195-B146-0880A1BE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3099-6B34-4343-805D-2A4F373C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B384C-DA7E-4CF0-AB4F-A87FF8219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F3CE-B7D5-4947-B4CF-AFE7B18B0E2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26ED-75CB-445C-B4CF-A3FECC36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428E7-0BF4-41EF-9B61-4611EC78C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B6D6-19AB-434B-9277-D09A98FE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221B2C-96E1-4E29-9B7E-70C78554C3E6}"/>
              </a:ext>
            </a:extLst>
          </p:cNvPr>
          <p:cNvSpPr txBox="1"/>
          <p:nvPr/>
        </p:nvSpPr>
        <p:spPr>
          <a:xfrm>
            <a:off x="675861" y="3168372"/>
            <a:ext cx="6634922" cy="10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500" b="1" dirty="0">
                <a:solidFill>
                  <a:schemeClr val="bg1"/>
                </a:solidFill>
              </a:rPr>
              <a:t>TITLUL PREZENT</a:t>
            </a:r>
            <a:r>
              <a:rPr lang="ro-RO" sz="4500" b="1" dirty="0">
                <a:solidFill>
                  <a:schemeClr val="bg1"/>
                </a:solidFill>
              </a:rPr>
              <a:t>ĂRII </a:t>
            </a:r>
            <a:br>
              <a:rPr lang="ro-RO" sz="3600" b="1" dirty="0">
                <a:solidFill>
                  <a:schemeClr val="bg1"/>
                </a:solidFill>
              </a:rPr>
            </a:br>
            <a:r>
              <a:rPr lang="ro-RO" sz="3000" dirty="0">
                <a:solidFill>
                  <a:schemeClr val="bg1"/>
                </a:solidFill>
              </a:rPr>
              <a:t>pe unul sau pe două rânduri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FB24E-D1CC-4D2D-8045-21049BBA33C9}"/>
              </a:ext>
            </a:extLst>
          </p:cNvPr>
          <p:cNvSpPr txBox="1"/>
          <p:nvPr/>
        </p:nvSpPr>
        <p:spPr>
          <a:xfrm>
            <a:off x="675861" y="4308643"/>
            <a:ext cx="617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>
                <a:solidFill>
                  <a:schemeClr val="bg1"/>
                </a:solidFill>
              </a:rPr>
              <a:t>autorii prezentării și afilierea lor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DB3C9-C73C-4538-8630-C892ADE6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165" y="1441342"/>
            <a:ext cx="9135167" cy="47356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dolore magna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Duis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irure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dolor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reprehenderit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voluptate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cillum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dolore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fugiat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pariatur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Excepteur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occaecat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cupidatat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sunt in culpa qui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officia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deserunt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B13EFE6-F3CC-493E-802A-EF74C3995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7790" y="552734"/>
            <a:ext cx="8088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rgbClr val="2F38EA"/>
                </a:solidFill>
                <a:latin typeface="+mn-lt"/>
              </a:rPr>
              <a:t>Titlul </a:t>
            </a:r>
            <a:r>
              <a:rPr lang="ro-RO" sz="3000" b="1" dirty="0" err="1">
                <a:solidFill>
                  <a:srgbClr val="2F38EA"/>
                </a:solidFill>
                <a:latin typeface="+mn-lt"/>
              </a:rPr>
              <a:t>slide</a:t>
            </a:r>
            <a:r>
              <a:rPr lang="ro-RO" sz="3000" b="1" dirty="0">
                <a:solidFill>
                  <a:srgbClr val="2F38EA"/>
                </a:solidFill>
                <a:latin typeface="+mn-lt"/>
              </a:rPr>
              <a:t>-ului pe un rând</a:t>
            </a:r>
            <a:endParaRPr lang="en-US" sz="3000" b="1" dirty="0">
              <a:solidFill>
                <a:srgbClr val="2F38E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4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116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Titlul slide-ului pe un rând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Ciubotaru Alin</dc:creator>
  <cp:lastModifiedBy>Ciubotaru Alin</cp:lastModifiedBy>
  <cp:revision>3</cp:revision>
  <dcterms:created xsi:type="dcterms:W3CDTF">2020-06-30T16:37:41Z</dcterms:created>
  <dcterms:modified xsi:type="dcterms:W3CDTF">2020-07-14T19:56:21Z</dcterms:modified>
</cp:coreProperties>
</file>